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3629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0967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1139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9637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176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7914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4523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3155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4935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1739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FC22-23AD-4B10-8238-8A2CFF0B9B59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011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FFC22-23AD-4B10-8238-8A2CFF0B9B59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BD2C0-5095-4995-816A-E9177AD59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8737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58" b="55765"/>
          <a:stretch/>
        </p:blipFill>
        <p:spPr>
          <a:xfrm>
            <a:off x="1671785" y="225910"/>
            <a:ext cx="8691416" cy="6282955"/>
          </a:xfrm>
          <a:prstGeom prst="rect">
            <a:avLst/>
          </a:prstGeom>
        </p:spPr>
      </p:pic>
      <p:sp>
        <p:nvSpPr>
          <p:cNvPr id="3" name="橢圓 2">
            <a:extLst>
              <a:ext uri="{FF2B5EF4-FFF2-40B4-BE49-F238E27FC236}">
                <a16:creationId xmlns:a16="http://schemas.microsoft.com/office/drawing/2014/main" id="{35ED1F74-25B6-614B-BDC7-0775B068A0A2}"/>
              </a:ext>
            </a:extLst>
          </p:cNvPr>
          <p:cNvSpPr/>
          <p:nvPr/>
        </p:nvSpPr>
        <p:spPr>
          <a:xfrm>
            <a:off x="9331036" y="3630706"/>
            <a:ext cx="394855" cy="3109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153835" y="4087906"/>
            <a:ext cx="753036" cy="3442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6701817" y="2036748"/>
            <a:ext cx="546272" cy="55202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單箭頭接點 15"/>
          <p:cNvCxnSpPr/>
          <p:nvPr/>
        </p:nvCxnSpPr>
        <p:spPr>
          <a:xfrm flipH="1" flipV="1">
            <a:off x="7530353" y="2483107"/>
            <a:ext cx="1979408" cy="81949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9391426" y="3630706"/>
            <a:ext cx="183793" cy="38189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823FBD78-5C96-DF22-3EF3-17474F52F63E}"/>
              </a:ext>
            </a:extLst>
          </p:cNvPr>
          <p:cNvSpPr txBox="1"/>
          <p:nvPr/>
        </p:nvSpPr>
        <p:spPr>
          <a:xfrm>
            <a:off x="8954193" y="3319531"/>
            <a:ext cx="2818015" cy="140807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標楷體" panose="03000509000000000000" pitchFamily="65" charset="-120"/>
              </a:rPr>
              <a:t>面試報到地點</a:t>
            </a:r>
            <a:endParaRPr lang="en-US" altLang="zh-TW" sz="2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PhD</a:t>
            </a:r>
            <a:r>
              <a:rPr lang="en-US" altLang="zh-TW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標楷體" panose="03000509000000000000" pitchFamily="65" charset="-120"/>
              </a:rPr>
              <a:t>.</a:t>
            </a:r>
            <a:r>
              <a:rPr lang="zh-TW" alt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標楷體" panose="03000509000000000000" pitchFamily="65" charset="-120"/>
              </a:rPr>
              <a:t>醫管博：管</a:t>
            </a:r>
            <a:r>
              <a:rPr lang="en-US" altLang="zh-TW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2021(</a:t>
            </a:r>
            <a:r>
              <a:rPr lang="zh-TW" alt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標楷體" panose="03000509000000000000" pitchFamily="65" charset="-120"/>
              </a:rPr>
              <a:t>二樓</a:t>
            </a:r>
            <a:r>
              <a:rPr lang="en-US" altLang="zh-TW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TW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DBA</a:t>
            </a:r>
            <a:r>
              <a:rPr lang="zh-TW" alt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標楷體" panose="03000509000000000000" pitchFamily="65" charset="-120"/>
              </a:rPr>
              <a:t>：管</a:t>
            </a:r>
            <a:r>
              <a:rPr lang="en-US" altLang="zh-TW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3029-2(</a:t>
            </a:r>
            <a:r>
              <a:rPr lang="zh-TW" alt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標楷體" panose="03000509000000000000" pitchFamily="65" charset="-120"/>
              </a:rPr>
              <a:t>三樓</a:t>
            </a:r>
            <a:r>
              <a:rPr lang="en-US" altLang="zh-TW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zh-TW" altLang="en-U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09134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23</Words>
  <Application>Microsoft Office PowerPoint</Application>
  <PresentationFormat>寬螢幕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kelly wang</cp:lastModifiedBy>
  <cp:revision>8</cp:revision>
  <dcterms:created xsi:type="dcterms:W3CDTF">2019-04-19T03:35:05Z</dcterms:created>
  <dcterms:modified xsi:type="dcterms:W3CDTF">2026-05-11T07:56:43Z</dcterms:modified>
</cp:coreProperties>
</file>